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257" r:id="rId5"/>
    <p:sldId id="269" r:id="rId6"/>
    <p:sldId id="362" r:id="rId7"/>
    <p:sldId id="363" r:id="rId8"/>
    <p:sldId id="271" r:id="rId9"/>
    <p:sldId id="273" r:id="rId10"/>
    <p:sldId id="364" r:id="rId11"/>
    <p:sldId id="294" r:id="rId12"/>
    <p:sldId id="365" r:id="rId13"/>
    <p:sldId id="298" r:id="rId14"/>
    <p:sldId id="358" r:id="rId15"/>
    <p:sldId id="342" r:id="rId16"/>
    <p:sldId id="308" r:id="rId17"/>
    <p:sldId id="359" r:id="rId18"/>
    <p:sldId id="366" r:id="rId19"/>
    <p:sldId id="367" r:id="rId20"/>
    <p:sldId id="321" r:id="rId21"/>
    <p:sldId id="360" r:id="rId22"/>
    <p:sldId id="368" r:id="rId23"/>
    <p:sldId id="323" r:id="rId24"/>
    <p:sldId id="314" r:id="rId25"/>
    <p:sldId id="345" r:id="rId26"/>
    <p:sldId id="346" r:id="rId27"/>
    <p:sldId id="349" r:id="rId28"/>
    <p:sldId id="352" r:id="rId29"/>
    <p:sldId id="353" r:id="rId30"/>
    <p:sldId id="369" r:id="rId31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516" y="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29.emf"/><Relationship Id="rId4" Type="http://schemas.openxmlformats.org/officeDocument/2006/relationships/image" Target="../media/image28.emf"/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37.emf"/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6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7104C2-8644-46D9-8C2F-F8A17931E697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61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1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229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38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843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048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048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253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253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457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45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662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662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072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07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277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27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481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48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68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891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096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09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301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505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50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710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710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915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915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0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12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32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32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52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73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73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93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5F9C101-A299-4176-94D3-F20A066338E4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0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6.emf"/><Relationship Id="rId15" Type="http://schemas.openxmlformats.org/officeDocument/2006/relationships/notesSlide" Target="../notesSlides/notesSlide2.xml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2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1.emf"/><Relationship Id="rId1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16.e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e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3.emf"/><Relationship Id="rId15" Type="http://schemas.openxmlformats.org/officeDocument/2006/relationships/notesSlide" Target="../notesSlides/notesSlide3.xml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8.emf"/><Relationship Id="rId11" Type="http://schemas.openxmlformats.org/officeDocument/2006/relationships/oleObject" Target="../embeddings/oleObject13.bin"/><Relationship Id="rId10" Type="http://schemas.openxmlformats.org/officeDocument/2006/relationships/image" Target="../media/image17.emf"/><Relationship Id="rId1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image" Target="../media/image22.e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e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19.emf"/><Relationship Id="rId15" Type="http://schemas.openxmlformats.org/officeDocument/2006/relationships/notesSlide" Target="../notesSlides/notesSlide4.xml"/><Relationship Id="rId14" Type="http://schemas.openxmlformats.org/officeDocument/2006/relationships/vmlDrawing" Target="../drawings/vmlDrawing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4.emf"/><Relationship Id="rId11" Type="http://schemas.openxmlformats.org/officeDocument/2006/relationships/oleObject" Target="../embeddings/oleObject19.bin"/><Relationship Id="rId10" Type="http://schemas.openxmlformats.org/officeDocument/2006/relationships/image" Target="../media/image23.emf"/><Relationship Id="rId1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28.emf"/><Relationship Id="rId7" Type="http://schemas.openxmlformats.org/officeDocument/2006/relationships/oleObject" Target="../embeddings/oleObject23.bin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6.e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25.emf"/><Relationship Id="rId13" Type="http://schemas.openxmlformats.org/officeDocument/2006/relationships/notesSlide" Target="../notesSlides/notesSlide5.xml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9.emf"/><Relationship Id="rId1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oleObject" Target="../embeddings/oleObject28.bin"/><Relationship Id="rId7" Type="http://schemas.openxmlformats.org/officeDocument/2006/relationships/image" Target="../media/image33.emf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6.bin"/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5" Type="http://schemas.openxmlformats.org/officeDocument/2006/relationships/notesSlide" Target="../notesSlides/notesSlide6.xml"/><Relationship Id="rId14" Type="http://schemas.openxmlformats.org/officeDocument/2006/relationships/vmlDrawing" Target="../drawings/vmlDrawing6.vml"/><Relationship Id="rId13" Type="http://schemas.openxmlformats.org/officeDocument/2006/relationships/slideLayout" Target="../slideLayouts/slideLayout7.xml"/><Relationship Id="rId12" Type="http://schemas.openxmlformats.org/officeDocument/2006/relationships/oleObject" Target="../embeddings/oleObject32.bin"/><Relationship Id="rId11" Type="http://schemas.openxmlformats.org/officeDocument/2006/relationships/oleObject" Target="../embeddings/oleObject31.bin"/><Relationship Id="rId10" Type="http://schemas.openxmlformats.org/officeDocument/2006/relationships/oleObject" Target="../embeddings/oleObject30.bin"/><Relationship Id="rId1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7.emf"/><Relationship Id="rId7" Type="http://schemas.openxmlformats.org/officeDocument/2006/relationships/oleObject" Target="../embeddings/oleObject36.bin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5.emf"/><Relationship Id="rId3" Type="http://schemas.openxmlformats.org/officeDocument/2006/relationships/oleObject" Target="../embeddings/oleObject34.bin"/><Relationship Id="rId2" Type="http://schemas.openxmlformats.org/officeDocument/2006/relationships/image" Target="../media/image34.emf"/><Relationship Id="rId11" Type="http://schemas.openxmlformats.org/officeDocument/2006/relationships/notesSlide" Target="../notesSlides/notesSlide7.xml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33.bin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.e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38.emf"/><Relationship Id="rId1" Type="http://schemas.openxmlformats.org/officeDocument/2006/relationships/oleObject" Target="../embeddings/oleObject37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2" Type="http://schemas.openxmlformats.org/officeDocument/2006/relationships/image" Target="D:/2019&#65293;2020&#25945;&#23398;&#36164;&#26009;/&#32771;&#28857;&#19968;.tif" TargetMode="External"/><Relationship Id="rId11" Type="http://schemas.openxmlformats.org/officeDocument/2006/relationships/notesSlide" Target="../notesSlides/notesSlide9.xml"/><Relationship Id="rId10" Type="http://schemas.openxmlformats.org/officeDocument/2006/relationships/vmlDrawing" Target="../drawings/vmlDrawing9.vml"/><Relationship Id="rId1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emf"/><Relationship Id="rId1" Type="http://schemas.openxmlformats.org/officeDocument/2006/relationships/oleObject" Target="../embeddings/oleObject4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vmlDrawing" Target="../drawings/vmlDrawing11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43.bin"/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oleObject" Target="../embeddings/oleObject42.bin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vmlDrawing" Target="../drawings/vmlDrawing12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0.emf"/><Relationship Id="rId3" Type="http://schemas.openxmlformats.org/officeDocument/2006/relationships/oleObject" Target="../embeddings/oleObject45.bin"/><Relationship Id="rId2" Type="http://schemas.openxmlformats.org/officeDocument/2006/relationships/image" Target="../media/image49.emf"/><Relationship Id="rId1" Type="http://schemas.openxmlformats.org/officeDocument/2006/relationships/oleObject" Target="../embeddings/oleObject44.bin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2.e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51.emf"/><Relationship Id="rId1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4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5.emf"/><Relationship Id="rId6" Type="http://schemas.openxmlformats.org/officeDocument/2006/relationships/oleObject" Target="../embeddings/oleObject49.bin"/><Relationship Id="rId5" Type="http://schemas.openxmlformats.org/officeDocument/2006/relationships/image" Target="../media/image43.png"/><Relationship Id="rId4" Type="http://schemas.openxmlformats.org/officeDocument/2006/relationships/image" Target="../media/image54.emf"/><Relationship Id="rId3" Type="http://schemas.openxmlformats.org/officeDocument/2006/relationships/oleObject" Target="../embeddings/oleObject48.bin"/><Relationship Id="rId2" Type="http://schemas.openxmlformats.org/officeDocument/2006/relationships/image" Target="D:/2019&#65293;2020&#25945;&#23398;&#36164;&#26009;/&#32771;&#28857;&#20108;.tif" TargetMode="External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15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oleObject" Target="../embeddings/oleObject50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emf"/><Relationship Id="rId1" Type="http://schemas.openxmlformats.org/officeDocument/2006/relationships/oleObject" Target="../embeddings/oleObject51.bin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9.emf"/><Relationship Id="rId1" Type="http://schemas.openxmlformats.org/officeDocument/2006/relationships/oleObject" Target="../embeddings/oleObject52.bin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oleObject" Target="../embeddings/oleObject53.bin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emf"/><Relationship Id="rId1" Type="http://schemas.openxmlformats.org/officeDocument/2006/relationships/oleObject" Target="../embeddings/oleObject54.bin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emf"/><Relationship Id="rId1" Type="http://schemas.openxmlformats.org/officeDocument/2006/relationships/oleObject" Target="../embeddings/oleObject55.bin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vmlDrawing" Target="../drawings/vmlDrawing21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6.emf"/><Relationship Id="rId2" Type="http://schemas.openxmlformats.org/officeDocument/2006/relationships/oleObject" Target="../embeddings/oleObject56.bin"/><Relationship Id="rId1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vmlDrawing" Target="../drawings/vmlDrawing22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png"/><Relationship Id="rId2" Type="http://schemas.openxmlformats.org/officeDocument/2006/relationships/image" Target="../media/image67.emf"/><Relationship Id="rId1" Type="http://schemas.openxmlformats.org/officeDocument/2006/relationships/oleObject" Target="../embeddings/oleObject57.bin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emf"/><Relationship Id="rId1" Type="http://schemas.openxmlformats.org/officeDocument/2006/relationships/oleObject" Target="../embeddings/oleObject58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4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6" Type="http://schemas.openxmlformats.org/officeDocument/2006/relationships/image" Target="../media/image71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70.emf"/><Relationship Id="rId3" Type="http://schemas.openxmlformats.org/officeDocument/2006/relationships/oleObject" Target="../embeddings/oleObject59.bin"/><Relationship Id="rId2" Type="http://schemas.openxmlformats.org/officeDocument/2006/relationships/image" Target="D:/2019&#65293;2020&#25945;&#23398;&#36164;&#26009;/&#32771;&#28857;&#19977;.tif" TargetMode="External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vmlDrawing" Target="../drawings/vmlDrawing25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62.bin"/><Relationship Id="rId3" Type="http://schemas.openxmlformats.org/officeDocument/2006/relationships/image" Target="../media/image47.png"/><Relationship Id="rId2" Type="http://schemas.openxmlformats.org/officeDocument/2006/relationships/image" Target="../media/image72.emf"/><Relationship Id="rId1" Type="http://schemas.openxmlformats.org/officeDocument/2006/relationships/oleObject" Target="../embeddings/oleObject61.bin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vmlDrawing" Target="../drawings/vmlDrawing2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5.emf"/><Relationship Id="rId3" Type="http://schemas.openxmlformats.org/officeDocument/2006/relationships/oleObject" Target="../embeddings/oleObject64.bin"/><Relationship Id="rId2" Type="http://schemas.openxmlformats.org/officeDocument/2006/relationships/image" Target="../media/image74.emf"/><Relationship Id="rId1" Type="http://schemas.openxmlformats.org/officeDocument/2006/relationships/oleObject" Target="../embeddings/oleObject63.bin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6.emf"/><Relationship Id="rId1" Type="http://schemas.openxmlformats.org/officeDocument/2006/relationships/oleObject" Target="../embeddings/oleObject65.bin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7.emf"/><Relationship Id="rId1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3073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2206625"/>
            <a:ext cx="8497888" cy="403066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074" name="Object 11"/>
          <p:cNvGraphicFramePr/>
          <p:nvPr/>
        </p:nvGraphicFramePr>
        <p:xfrm>
          <a:off x="3568700" y="2452688"/>
          <a:ext cx="4956175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" imgW="5143500" imgH="3524250" progId="Word.Document.8">
                  <p:embed/>
                </p:oleObj>
              </mc:Choice>
              <mc:Fallback>
                <p:oleObj name="" r:id="rId2" imgW="5143500" imgH="3524250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8700" y="2452688"/>
                        <a:ext cx="4956175" cy="338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2"/>
          <p:cNvGraphicFramePr/>
          <p:nvPr/>
        </p:nvGraphicFramePr>
        <p:xfrm>
          <a:off x="1087438" y="915988"/>
          <a:ext cx="71675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4" imgW="7448550" imgH="1200150" progId="Word.Document.8">
                  <p:embed/>
                </p:oleObj>
              </mc:Choice>
              <mc:Fallback>
                <p:oleObj name="" r:id="rId4" imgW="7448550" imgH="1200150" progId="Word.Document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7438" y="915988"/>
                        <a:ext cx="7167562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313" y="765175"/>
            <a:ext cx="1062037" cy="1027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4151" name="Object 55"/>
          <p:cNvGraphicFramePr/>
          <p:nvPr/>
        </p:nvGraphicFramePr>
        <p:xfrm>
          <a:off x="287338" y="4243388"/>
          <a:ext cx="8777287" cy="206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9110980" imgH="2155825" progId="Word.Document.8">
                  <p:embed/>
                </p:oleObj>
              </mc:Choice>
              <mc:Fallback>
                <p:oleObj name="" r:id="rId1" imgW="9110980" imgH="2155825" progId="Word.Document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7338" y="4243388"/>
                        <a:ext cx="8777287" cy="2065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" name="Object 35"/>
          <p:cNvGraphicFramePr/>
          <p:nvPr/>
        </p:nvGraphicFramePr>
        <p:xfrm>
          <a:off x="347663" y="2795588"/>
          <a:ext cx="8216900" cy="170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3" imgW="8601075" imgH="1790700" progId="Word.Document.8">
                  <p:embed/>
                </p:oleObj>
              </mc:Choice>
              <mc:Fallback>
                <p:oleObj name="" r:id="rId3" imgW="8601075" imgH="1790700" progId="Word.Document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663" y="2795588"/>
                        <a:ext cx="8216900" cy="1703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1123950"/>
            <a:ext cx="8064500" cy="41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7725" y="1771650"/>
            <a:ext cx="1763713" cy="633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Rectangle 46"/>
          <p:cNvSpPr/>
          <p:nvPr/>
        </p:nvSpPr>
        <p:spPr>
          <a:xfrm>
            <a:off x="1044575" y="28003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4146" name="Object 50"/>
          <p:cNvGraphicFramePr/>
          <p:nvPr/>
        </p:nvGraphicFramePr>
        <p:xfrm>
          <a:off x="4183063" y="4751388"/>
          <a:ext cx="7270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741045" imgH="397510" progId="Word.Document.8">
                  <p:embed/>
                </p:oleObj>
              </mc:Choice>
              <mc:Fallback>
                <p:oleObj name="" r:id="rId7" imgW="741045" imgH="39751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83063" y="4751388"/>
                        <a:ext cx="727075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49" name="Object 53"/>
          <p:cNvGraphicFramePr/>
          <p:nvPr/>
        </p:nvGraphicFramePr>
        <p:xfrm>
          <a:off x="3903663" y="3703638"/>
          <a:ext cx="130651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338580" imgH="397510" progId="Word.Document.8">
                  <p:embed/>
                </p:oleObj>
              </mc:Choice>
              <mc:Fallback>
                <p:oleObj name="" r:id="rId9" imgW="1338580" imgH="397510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03663" y="3703638"/>
                        <a:ext cx="1306512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55" name="Object 59"/>
          <p:cNvGraphicFramePr/>
          <p:nvPr/>
        </p:nvGraphicFramePr>
        <p:xfrm>
          <a:off x="3327400" y="5327650"/>
          <a:ext cx="7270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1" imgW="741045" imgH="397510" progId="Word.Document.8">
                  <p:embed/>
                </p:oleObj>
              </mc:Choice>
              <mc:Fallback>
                <p:oleObj name="" r:id="rId11" imgW="741045" imgH="397510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27400" y="5327650"/>
                        <a:ext cx="727075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7169" name="Object 37"/>
          <p:cNvGraphicFramePr/>
          <p:nvPr/>
        </p:nvGraphicFramePr>
        <p:xfrm>
          <a:off x="376238" y="549275"/>
          <a:ext cx="8474075" cy="502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8599170" imgH="5099050" progId="Word.Document.8">
                  <p:embed/>
                </p:oleObj>
              </mc:Choice>
              <mc:Fallback>
                <p:oleObj name="" r:id="rId1" imgW="8599170" imgH="5099050" progId="Word.Document.8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238" y="549275"/>
                        <a:ext cx="8474075" cy="5021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26" name="Object 50"/>
          <p:cNvGraphicFramePr/>
          <p:nvPr/>
        </p:nvGraphicFramePr>
        <p:xfrm>
          <a:off x="6732588" y="1701800"/>
          <a:ext cx="1347787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" imgW="1411605" imgH="412115" progId="Word.Document.8">
                  <p:embed/>
                </p:oleObj>
              </mc:Choice>
              <mc:Fallback>
                <p:oleObj name="" r:id="rId3" imgW="1411605" imgH="412115" progId="Word.Document.8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32588" y="1701800"/>
                        <a:ext cx="1347787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2" name="Object 56"/>
          <p:cNvGraphicFramePr/>
          <p:nvPr/>
        </p:nvGraphicFramePr>
        <p:xfrm>
          <a:off x="4356100" y="2284413"/>
          <a:ext cx="151923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5" imgW="1591310" imgH="412750" progId="Word.Document.8">
                  <p:embed/>
                </p:oleObj>
              </mc:Choice>
              <mc:Fallback>
                <p:oleObj name="" r:id="rId5" imgW="1591310" imgH="412750" progId="Word.Document.8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6100" y="2284413"/>
                        <a:ext cx="1519238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3" name="Object 57"/>
          <p:cNvGraphicFramePr/>
          <p:nvPr/>
        </p:nvGraphicFramePr>
        <p:xfrm>
          <a:off x="395288" y="2752725"/>
          <a:ext cx="8497887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7" imgW="8505190" imgH="3834130" progId="Word.Document.8">
                  <p:embed/>
                </p:oleObj>
              </mc:Choice>
              <mc:Fallback>
                <p:oleObj name="" r:id="rId7" imgW="8505190" imgH="3834130" progId="Word.Document.8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288" y="2752725"/>
                        <a:ext cx="8497887" cy="3844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4" name="Object 58"/>
          <p:cNvGraphicFramePr/>
          <p:nvPr/>
        </p:nvGraphicFramePr>
        <p:xfrm>
          <a:off x="6911975" y="4521200"/>
          <a:ext cx="8651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9" imgW="908050" imgH="421005" progId="Word.Document.8">
                  <p:embed/>
                </p:oleObj>
              </mc:Choice>
              <mc:Fallback>
                <p:oleObj name="" r:id="rId9" imgW="908050" imgH="421005" progId="Word.Document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11975" y="4521200"/>
                        <a:ext cx="865188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5" name="Object 59"/>
          <p:cNvGraphicFramePr/>
          <p:nvPr/>
        </p:nvGraphicFramePr>
        <p:xfrm>
          <a:off x="5932488" y="5100638"/>
          <a:ext cx="8651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908050" imgH="419735" progId="Word.Document.8">
                  <p:embed/>
                </p:oleObj>
              </mc:Choice>
              <mc:Fallback>
                <p:oleObj name="" r:id="rId11" imgW="908050" imgH="419735" progId="Word.Document.8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32488" y="5100638"/>
                        <a:ext cx="865187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9217" name="Object 4"/>
          <p:cNvGraphicFramePr/>
          <p:nvPr/>
        </p:nvGraphicFramePr>
        <p:xfrm>
          <a:off x="336550" y="1196975"/>
          <a:ext cx="8483600" cy="306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8688705" imgH="3146425" progId="Word.Document.8">
                  <p:embed/>
                </p:oleObj>
              </mc:Choice>
              <mc:Fallback>
                <p:oleObj name="" r:id="rId1" imgW="8688705" imgH="3146425" progId="Word.Document.8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6550" y="1196975"/>
                        <a:ext cx="8483600" cy="306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69" name="Object 5"/>
          <p:cNvGraphicFramePr/>
          <p:nvPr/>
        </p:nvGraphicFramePr>
        <p:xfrm>
          <a:off x="358775" y="2297113"/>
          <a:ext cx="1860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1886585" imgH="397510" progId="Word.Document.8">
                  <p:embed/>
                </p:oleObj>
              </mc:Choice>
              <mc:Fallback>
                <p:oleObj name="" r:id="rId3" imgW="1886585" imgH="397510" progId="Word.Document.8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775" y="2297113"/>
                        <a:ext cx="186055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0" name="Object 6"/>
          <p:cNvGraphicFramePr/>
          <p:nvPr/>
        </p:nvGraphicFramePr>
        <p:xfrm>
          <a:off x="4830763" y="1697038"/>
          <a:ext cx="1860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5" imgW="1886585" imgH="397510" progId="Word.Document.8">
                  <p:embed/>
                </p:oleObj>
              </mc:Choice>
              <mc:Fallback>
                <p:oleObj name="" r:id="rId5" imgW="1886585" imgH="397510" progId="Word.Document.8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30763" y="1697038"/>
                        <a:ext cx="186055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1" name="Object 7"/>
          <p:cNvGraphicFramePr/>
          <p:nvPr/>
        </p:nvGraphicFramePr>
        <p:xfrm>
          <a:off x="293688" y="3713163"/>
          <a:ext cx="8523287" cy="231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7" imgW="8527415" imgH="2372360" progId="Word.Document.8">
                  <p:embed/>
                </p:oleObj>
              </mc:Choice>
              <mc:Fallback>
                <p:oleObj name="" r:id="rId7" imgW="8527415" imgH="2372360" progId="Word.Document.8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3688" y="3713163"/>
                        <a:ext cx="8523287" cy="2319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2" name="Object 8"/>
          <p:cNvGraphicFramePr/>
          <p:nvPr/>
        </p:nvGraphicFramePr>
        <p:xfrm>
          <a:off x="4662488" y="4813300"/>
          <a:ext cx="7588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9" imgW="782320" imgH="397510" progId="Word.Document.8">
                  <p:embed/>
                </p:oleObj>
              </mc:Choice>
              <mc:Fallback>
                <p:oleObj name="" r:id="rId9" imgW="782320" imgH="397510" progId="Word.Document.8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62488" y="4813300"/>
                        <a:ext cx="758825" cy="384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3" name="Object 9"/>
          <p:cNvGraphicFramePr/>
          <p:nvPr/>
        </p:nvGraphicFramePr>
        <p:xfrm>
          <a:off x="1895475" y="5418138"/>
          <a:ext cx="7588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1" imgW="782320" imgH="397510" progId="Word.Document.8">
                  <p:embed/>
                </p:oleObj>
              </mc:Choice>
              <mc:Fallback>
                <p:oleObj name="" r:id="rId11" imgW="782320" imgH="397510" progId="Word.Document.8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95475" y="5418138"/>
                        <a:ext cx="758825" cy="384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11265" name="Object 4"/>
          <p:cNvGraphicFramePr/>
          <p:nvPr/>
        </p:nvGraphicFramePr>
        <p:xfrm>
          <a:off x="360363" y="1290638"/>
          <a:ext cx="5291137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" imgW="5327015" imgH="1187450" progId="Word.Document.8">
                  <p:embed/>
                </p:oleObj>
              </mc:Choice>
              <mc:Fallback>
                <p:oleObj name="" r:id="rId1" imgW="5327015" imgH="1187450" progId="Word.Document.8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0363" y="1290638"/>
                        <a:ext cx="5291137" cy="1174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3" name="Object 5"/>
          <p:cNvGraphicFramePr/>
          <p:nvPr/>
        </p:nvGraphicFramePr>
        <p:xfrm>
          <a:off x="3455988" y="1827213"/>
          <a:ext cx="1135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3" imgW="1153160" imgH="397510" progId="Word.Document.8">
                  <p:embed/>
                </p:oleObj>
              </mc:Choice>
              <mc:Fallback>
                <p:oleObj name="" r:id="rId3" imgW="1153160" imgH="397510" progId="Word.Document.8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55988" y="1827213"/>
                        <a:ext cx="1135062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4" name="Object 6"/>
          <p:cNvGraphicFramePr/>
          <p:nvPr/>
        </p:nvGraphicFramePr>
        <p:xfrm>
          <a:off x="357188" y="2511425"/>
          <a:ext cx="8523287" cy="350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5" imgW="8848090" imgH="3665220" progId="Word.Document.8">
                  <p:embed/>
                </p:oleObj>
              </mc:Choice>
              <mc:Fallback>
                <p:oleObj name="" r:id="rId5" imgW="8848090" imgH="3665220" progId="Word.Document.8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188" y="2511425"/>
                        <a:ext cx="8523287" cy="3509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5" name="Object 7"/>
          <p:cNvGraphicFramePr/>
          <p:nvPr/>
        </p:nvGraphicFramePr>
        <p:xfrm>
          <a:off x="4824413" y="3019425"/>
          <a:ext cx="1135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7" imgW="1153160" imgH="397510" progId="Word.Document.8">
                  <p:embed/>
                </p:oleObj>
              </mc:Choice>
              <mc:Fallback>
                <p:oleObj name="" r:id="rId7" imgW="1153160" imgH="397510" progId="Word.Document.8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24413" y="3019425"/>
                        <a:ext cx="1135062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6" name="Object 8"/>
          <p:cNvGraphicFramePr/>
          <p:nvPr/>
        </p:nvGraphicFramePr>
        <p:xfrm>
          <a:off x="7900988" y="3019425"/>
          <a:ext cx="11350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9" imgW="1153160" imgH="397510" progId="Word.Document.8">
                  <p:embed/>
                </p:oleObj>
              </mc:Choice>
              <mc:Fallback>
                <p:oleObj name="" r:id="rId9" imgW="1153160" imgH="397510" progId="Word.Document.8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00988" y="3019425"/>
                        <a:ext cx="1135062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13313" name="Object 27"/>
          <p:cNvGraphicFramePr/>
          <p:nvPr/>
        </p:nvGraphicFramePr>
        <p:xfrm>
          <a:off x="506413" y="1633538"/>
          <a:ext cx="8229600" cy="458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" imgW="8739505" imgH="4886325" progId="Word.Document.8">
                  <p:embed/>
                </p:oleObj>
              </mc:Choice>
              <mc:Fallback>
                <p:oleObj name="" r:id="rId1" imgW="8739505" imgH="4886325" progId="Word.Document.8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6413" y="1633538"/>
                        <a:ext cx="8229600" cy="4587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4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775" y="692150"/>
            <a:ext cx="1724025" cy="65881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6652" name="Object 28"/>
          <p:cNvGraphicFramePr/>
          <p:nvPr/>
        </p:nvGraphicFramePr>
        <p:xfrm>
          <a:off x="8348663" y="3854450"/>
          <a:ext cx="4000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4" imgW="413385" imgH="402590" progId="Word.Document.8">
                  <p:embed/>
                </p:oleObj>
              </mc:Choice>
              <mc:Fallback>
                <p:oleObj name="" r:id="rId4" imgW="413385" imgH="402590" progId="Word.Document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48663" y="3854450"/>
                        <a:ext cx="400050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3" name="Object 29"/>
          <p:cNvGraphicFramePr/>
          <p:nvPr/>
        </p:nvGraphicFramePr>
        <p:xfrm>
          <a:off x="8348663" y="2740025"/>
          <a:ext cx="3587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6" imgW="375285" imgH="408940" progId="Word.Document.8">
                  <p:embed/>
                </p:oleObj>
              </mc:Choice>
              <mc:Fallback>
                <p:oleObj name="" r:id="rId6" imgW="375285" imgH="408940" progId="Word.Document.8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48663" y="2740025"/>
                        <a:ext cx="358775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5" name="Object 31"/>
          <p:cNvGraphicFramePr/>
          <p:nvPr/>
        </p:nvGraphicFramePr>
        <p:xfrm>
          <a:off x="8356600" y="4405313"/>
          <a:ext cx="358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8" imgW="375285" imgH="408940" progId="Word.Document.8">
                  <p:embed/>
                </p:oleObj>
              </mc:Choice>
              <mc:Fallback>
                <p:oleObj name="" r:id="rId8" imgW="375285" imgH="408940" progId="Word.Document.8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56600" y="4405313"/>
                        <a:ext cx="358775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7" name="Object 33"/>
          <p:cNvGraphicFramePr/>
          <p:nvPr/>
        </p:nvGraphicFramePr>
        <p:xfrm>
          <a:off x="8348663" y="2189163"/>
          <a:ext cx="358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9" imgW="375285" imgH="408940" progId="Word.Document.8">
                  <p:embed/>
                </p:oleObj>
              </mc:Choice>
              <mc:Fallback>
                <p:oleObj name="" r:id="rId9" imgW="375285" imgH="408940" progId="Word.Document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48663" y="2189163"/>
                        <a:ext cx="358775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8" name="Object 34"/>
          <p:cNvGraphicFramePr/>
          <p:nvPr/>
        </p:nvGraphicFramePr>
        <p:xfrm>
          <a:off x="8356600" y="4965700"/>
          <a:ext cx="3587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0" imgW="375285" imgH="408940" progId="Word.Document.8">
                  <p:embed/>
                </p:oleObj>
              </mc:Choice>
              <mc:Fallback>
                <p:oleObj name="" r:id="rId10" imgW="375285" imgH="408940" progId="Word.Document.8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56600" y="4965700"/>
                        <a:ext cx="358775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9" name="Object 35"/>
          <p:cNvGraphicFramePr/>
          <p:nvPr/>
        </p:nvGraphicFramePr>
        <p:xfrm>
          <a:off x="8350250" y="3302000"/>
          <a:ext cx="3587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1" imgW="375285" imgH="408940" progId="Word.Document.8">
                  <p:embed/>
                </p:oleObj>
              </mc:Choice>
              <mc:Fallback>
                <p:oleObj name="" r:id="rId11" imgW="375285" imgH="408940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50250" y="3302000"/>
                        <a:ext cx="358775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0" name="Object 36"/>
          <p:cNvGraphicFramePr/>
          <p:nvPr/>
        </p:nvGraphicFramePr>
        <p:xfrm>
          <a:off x="8356600" y="5541963"/>
          <a:ext cx="358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2" imgW="375285" imgH="408940" progId="Word.Document.8">
                  <p:embed/>
                </p:oleObj>
              </mc:Choice>
              <mc:Fallback>
                <p:oleObj name="" r:id="rId12" imgW="375285" imgH="408940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56600" y="5541963"/>
                        <a:ext cx="358775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15361" name="Object 11"/>
          <p:cNvGraphicFramePr/>
          <p:nvPr/>
        </p:nvGraphicFramePr>
        <p:xfrm>
          <a:off x="250825" y="620713"/>
          <a:ext cx="8440738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8878570" imgH="1783080" progId="Word.Document.8">
                  <p:embed/>
                </p:oleObj>
              </mc:Choice>
              <mc:Fallback>
                <p:oleObj name="" r:id="rId1" imgW="8878570" imgH="1783080" progId="Word.Document.8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0825" y="620713"/>
                        <a:ext cx="8440738" cy="169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4" name="Object 12"/>
          <p:cNvGraphicFramePr/>
          <p:nvPr/>
        </p:nvGraphicFramePr>
        <p:xfrm>
          <a:off x="639763" y="2205038"/>
          <a:ext cx="8253412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8731885" imgH="1779270" progId="Word.Document.8">
                  <p:embed/>
                </p:oleObj>
              </mc:Choice>
              <mc:Fallback>
                <p:oleObj name="" r:id="rId3" imgW="8731885" imgH="1779270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9763" y="2205038"/>
                        <a:ext cx="8253412" cy="1674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5" name="Object 13"/>
          <p:cNvGraphicFramePr/>
          <p:nvPr/>
        </p:nvGraphicFramePr>
        <p:xfrm>
          <a:off x="323850" y="3213100"/>
          <a:ext cx="82296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5" imgW="8535035" imgH="909955" progId="Word.Document.8">
                  <p:embed/>
                </p:oleObj>
              </mc:Choice>
              <mc:Fallback>
                <p:oleObj name="" r:id="rId5" imgW="8535035" imgH="909955" progId="Word.Document.8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50" y="3213100"/>
                        <a:ext cx="8229600" cy="873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7" name="Object 15"/>
          <p:cNvGraphicFramePr/>
          <p:nvPr/>
        </p:nvGraphicFramePr>
        <p:xfrm>
          <a:off x="615950" y="3440113"/>
          <a:ext cx="8288338" cy="329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8753475" imgH="3571875" progId="Word.Document.8">
                  <p:embed/>
                </p:oleObj>
              </mc:Choice>
              <mc:Fallback>
                <p:oleObj name="" r:id="rId7" imgW="8753475" imgH="3571875" progId="Word.Document.8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5950" y="3440113"/>
                        <a:ext cx="8288338" cy="3290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17409" name="Object 4"/>
          <p:cNvGraphicFramePr/>
          <p:nvPr/>
        </p:nvGraphicFramePr>
        <p:xfrm>
          <a:off x="468313" y="2241550"/>
          <a:ext cx="833596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8420100" imgH="1182370" progId="Word.Document.8">
                  <p:embed/>
                </p:oleObj>
              </mc:Choice>
              <mc:Fallback>
                <p:oleObj name="" r:id="rId1" imgW="8420100" imgH="1182370" progId="Word.Document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2241550"/>
                        <a:ext cx="8335962" cy="1174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7" name="Object 5"/>
          <p:cNvGraphicFramePr/>
          <p:nvPr/>
        </p:nvGraphicFramePr>
        <p:xfrm>
          <a:off x="852488" y="3033713"/>
          <a:ext cx="8328025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" imgW="8406130" imgH="1699895" progId="Word.Document.8">
                  <p:embed/>
                </p:oleObj>
              </mc:Choice>
              <mc:Fallback>
                <p:oleObj name="" r:id="rId3" imgW="8406130" imgH="1699895" progId="Word.Document.8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3033713"/>
                        <a:ext cx="8328025" cy="169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9457" name="Picture 3" descr="考点一.tif"/>
          <p:cNvPicPr>
            <a:picLocks noChangeAspect="1"/>
          </p:cNvPicPr>
          <p:nvPr/>
        </p:nvPicPr>
        <p:blipFill>
          <a:blip r:embed="rId1" r:link="rId2"/>
          <a:stretch>
            <a:fillRect/>
          </a:stretch>
        </p:blipFill>
        <p:spPr>
          <a:xfrm>
            <a:off x="1193800" y="1573213"/>
            <a:ext cx="6877050" cy="56038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9458" name="Object 4"/>
          <p:cNvGraphicFramePr/>
          <p:nvPr/>
        </p:nvGraphicFramePr>
        <p:xfrm>
          <a:off x="3567113" y="1649413"/>
          <a:ext cx="3462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3520440" imgH="469265" progId="Word.Document.8">
                  <p:embed/>
                </p:oleObj>
              </mc:Choice>
              <mc:Fallback>
                <p:oleObj name="" r:id="rId3" imgW="3520440" imgH="469265" progId="Word.Document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7113" y="1649413"/>
                        <a:ext cx="3462337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76"/>
          <p:cNvGraphicFramePr/>
          <p:nvPr/>
        </p:nvGraphicFramePr>
        <p:xfrm>
          <a:off x="323850" y="3151188"/>
          <a:ext cx="8450263" cy="308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5" imgW="8771255" imgH="3221990" progId="Word.Document.8">
                  <p:embed/>
                </p:oleObj>
              </mc:Choice>
              <mc:Fallback>
                <p:oleObj name="" r:id="rId5" imgW="8771255" imgH="3221990" progId="Word.Document.8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50" y="3151188"/>
                        <a:ext cx="8450263" cy="308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0" name="Picture 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400" y="2335213"/>
            <a:ext cx="1420813" cy="446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388" y="836613"/>
            <a:ext cx="8208962" cy="48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21505" name="Object 4"/>
          <p:cNvGraphicFramePr/>
          <p:nvPr/>
        </p:nvGraphicFramePr>
        <p:xfrm>
          <a:off x="287338" y="1550988"/>
          <a:ext cx="8532812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8693785" imgH="4406265" progId="Word.Document.8">
                  <p:embed/>
                </p:oleObj>
              </mc:Choice>
              <mc:Fallback>
                <p:oleObj name="" r:id="rId1" imgW="8693785" imgH="4406265" progId="Word.Document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7338" y="1550988"/>
                        <a:ext cx="8532812" cy="4325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23553" name="Object 3"/>
          <p:cNvGraphicFramePr/>
          <p:nvPr/>
        </p:nvGraphicFramePr>
        <p:xfrm>
          <a:off x="100013" y="1268413"/>
          <a:ext cx="8720137" cy="302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9133205" imgH="3181985" progId="Word.Document.8">
                  <p:embed/>
                </p:oleObj>
              </mc:Choice>
              <mc:Fallback>
                <p:oleObj name="" r:id="rId1" imgW="9133205" imgH="3181985" progId="Word.Document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0013" y="1268413"/>
                        <a:ext cx="8720137" cy="3021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692150"/>
            <a:ext cx="1397000" cy="4286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3497" name="Object 9"/>
          <p:cNvGraphicFramePr/>
          <p:nvPr/>
        </p:nvGraphicFramePr>
        <p:xfrm>
          <a:off x="506413" y="4076700"/>
          <a:ext cx="8458200" cy="227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4" imgW="8818245" imgH="2377440" progId="Word.Document.8">
                  <p:embed/>
                </p:oleObj>
              </mc:Choice>
              <mc:Fallback>
                <p:oleObj name="" r:id="rId4" imgW="8818245" imgH="237744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6413" y="4076700"/>
                        <a:ext cx="8458200" cy="2270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25601" name="Object 4"/>
          <p:cNvGraphicFramePr/>
          <p:nvPr/>
        </p:nvGraphicFramePr>
        <p:xfrm>
          <a:off x="131763" y="949325"/>
          <a:ext cx="8832850" cy="312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9258935" imgH="3293745" progId="Word.Document.8">
                  <p:embed/>
                </p:oleObj>
              </mc:Choice>
              <mc:Fallback>
                <p:oleObj name="" r:id="rId1" imgW="9258935" imgH="3293745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1763" y="949325"/>
                        <a:ext cx="8832850" cy="312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3" name="Object 5"/>
          <p:cNvGraphicFramePr/>
          <p:nvPr/>
        </p:nvGraphicFramePr>
        <p:xfrm>
          <a:off x="539750" y="3860800"/>
          <a:ext cx="8270875" cy="253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8581390" imgH="2644775" progId="Word.Document.8">
                  <p:embed/>
                </p:oleObj>
              </mc:Choice>
              <mc:Fallback>
                <p:oleObj name="" r:id="rId3" imgW="8581390" imgH="2644775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750" y="3860800"/>
                        <a:ext cx="8270875" cy="2538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27649" name="Object 4"/>
          <p:cNvGraphicFramePr/>
          <p:nvPr/>
        </p:nvGraphicFramePr>
        <p:xfrm>
          <a:off x="252413" y="1339850"/>
          <a:ext cx="865505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8985250" imgH="2804160" progId="Word.Document.8">
                  <p:embed/>
                </p:oleObj>
              </mc:Choice>
              <mc:Fallback>
                <p:oleObj name="" r:id="rId1" imgW="8985250" imgH="2804160" progId="Word.Document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2413" y="1339850"/>
                        <a:ext cx="8655050" cy="2686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9" name="Object 5"/>
          <p:cNvGraphicFramePr/>
          <p:nvPr/>
        </p:nvGraphicFramePr>
        <p:xfrm>
          <a:off x="684213" y="3665538"/>
          <a:ext cx="8237537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8543290" imgH="2679065" progId="Word.Document.8">
                  <p:embed/>
                </p:oleObj>
              </mc:Choice>
              <mc:Fallback>
                <p:oleObj name="" r:id="rId3" imgW="8543290" imgH="2679065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4213" y="3665538"/>
                        <a:ext cx="8237537" cy="257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29697" name="Picture 2" descr="考点二.tif"/>
          <p:cNvPicPr>
            <a:picLocks noChangeAspect="1"/>
          </p:cNvPicPr>
          <p:nvPr/>
        </p:nvPicPr>
        <p:blipFill>
          <a:blip r:embed="rId1" r:link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313" y="714375"/>
            <a:ext cx="7691437" cy="627063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9698" name="Object 3"/>
          <p:cNvGraphicFramePr/>
          <p:nvPr/>
        </p:nvGraphicFramePr>
        <p:xfrm>
          <a:off x="3141663" y="804863"/>
          <a:ext cx="238283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3" imgW="2477135" imgH="397510" progId="Word.Document.8">
                  <p:embed/>
                </p:oleObj>
              </mc:Choice>
              <mc:Fallback>
                <p:oleObj name="" r:id="rId3" imgW="2477135" imgH="397510" progId="Word.Document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1663" y="804863"/>
                        <a:ext cx="2382837" cy="382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69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475" y="1398588"/>
            <a:ext cx="1420813" cy="44608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9700" name="Object 196"/>
          <p:cNvGraphicFramePr/>
          <p:nvPr/>
        </p:nvGraphicFramePr>
        <p:xfrm>
          <a:off x="307975" y="1916113"/>
          <a:ext cx="8440738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6" imgW="8882380" imgH="4636135" progId="Word.Document.8">
                  <p:embed/>
                </p:oleObj>
              </mc:Choice>
              <mc:Fallback>
                <p:oleObj name="" r:id="rId6" imgW="8882380" imgH="4636135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975" y="1916113"/>
                        <a:ext cx="8440738" cy="4392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1745" name="Object 4"/>
          <p:cNvGraphicFramePr/>
          <p:nvPr/>
        </p:nvGraphicFramePr>
        <p:xfrm>
          <a:off x="258763" y="1366838"/>
          <a:ext cx="61849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6489065" imgH="4819015" progId="Word.Document.8">
                  <p:embed/>
                </p:oleObj>
              </mc:Choice>
              <mc:Fallback>
                <p:oleObj name="" r:id="rId1" imgW="6489065" imgH="4819015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8763" y="1366838"/>
                        <a:ext cx="6184900" cy="462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2071688"/>
            <a:ext cx="2190750" cy="2752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3793" name="Object 4"/>
          <p:cNvGraphicFramePr/>
          <p:nvPr/>
        </p:nvGraphicFramePr>
        <p:xfrm>
          <a:off x="476250" y="1571625"/>
          <a:ext cx="83439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8575675" imgH="4186555" progId="Word.Document.8">
                  <p:embed/>
                </p:oleObj>
              </mc:Choice>
              <mc:Fallback>
                <p:oleObj name="" r:id="rId1" imgW="8575675" imgH="4186555" progId="Word.Document.8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6250" y="1571625"/>
                        <a:ext cx="8343900" cy="408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5841" name="Object 4"/>
          <p:cNvGraphicFramePr/>
          <p:nvPr/>
        </p:nvGraphicFramePr>
        <p:xfrm>
          <a:off x="468313" y="620713"/>
          <a:ext cx="8229600" cy="581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8576945" imgH="6068695" progId="Word.Document.8">
                  <p:embed/>
                </p:oleObj>
              </mc:Choice>
              <mc:Fallback>
                <p:oleObj name="" r:id="rId1" imgW="8576945" imgH="6068695" progId="Word.Document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620713"/>
                        <a:ext cx="8229600" cy="5815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7889" name="Object 3"/>
          <p:cNvGraphicFramePr/>
          <p:nvPr/>
        </p:nvGraphicFramePr>
        <p:xfrm>
          <a:off x="473075" y="1479550"/>
          <a:ext cx="8043863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8576945" imgH="3371215" progId="Word.Document.8">
                  <p:embed/>
                </p:oleObj>
              </mc:Choice>
              <mc:Fallback>
                <p:oleObj name="" r:id="rId1" imgW="8576945" imgH="3371215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3075" y="1479550"/>
                        <a:ext cx="8043863" cy="3154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768350"/>
            <a:ext cx="1406525" cy="428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1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25" y="2714625"/>
            <a:ext cx="2628900" cy="2895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9937" name="Object 5"/>
          <p:cNvGraphicFramePr/>
          <p:nvPr/>
        </p:nvGraphicFramePr>
        <p:xfrm>
          <a:off x="190500" y="981075"/>
          <a:ext cx="8702675" cy="528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9118600" imgH="5573395" progId="Word.Document.8">
                  <p:embed/>
                </p:oleObj>
              </mc:Choice>
              <mc:Fallback>
                <p:oleObj name="" r:id="rId1" imgW="9118600" imgH="5573395" progId="Word.Document.8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500" y="981075"/>
                        <a:ext cx="8702675" cy="528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41985" name="Object 5"/>
          <p:cNvGraphicFramePr/>
          <p:nvPr/>
        </p:nvGraphicFramePr>
        <p:xfrm>
          <a:off x="130175" y="1111250"/>
          <a:ext cx="8834438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9250680" imgH="5323840" progId="Word.Document.8">
                  <p:embed/>
                </p:oleObj>
              </mc:Choice>
              <mc:Fallback>
                <p:oleObj name="" r:id="rId1" imgW="9250680" imgH="5323840" progId="Word.Document.8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0175" y="1111250"/>
                        <a:ext cx="8834438" cy="5054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98344" name="Group 40"/>
          <p:cNvGraphicFramePr>
            <a:graphicFrameLocks noGrp="1"/>
          </p:cNvGraphicFramePr>
          <p:nvPr/>
        </p:nvGraphicFramePr>
        <p:xfrm>
          <a:off x="468313" y="1268413"/>
          <a:ext cx="8280400" cy="4176713"/>
        </p:xfrm>
        <a:graphic>
          <a:graphicData uri="http://schemas.openxmlformats.org/drawingml/2006/table">
            <a:tbl>
              <a:tblPr/>
              <a:tblGrid>
                <a:gridCol w="8280400"/>
              </a:tblGrid>
              <a:tr h="417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rgbClr val="0000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4039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1052513"/>
            <a:ext cx="1714500" cy="4762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4040" name="Object 38"/>
          <p:cNvGraphicFramePr/>
          <p:nvPr/>
        </p:nvGraphicFramePr>
        <p:xfrm>
          <a:off x="688975" y="1916113"/>
          <a:ext cx="7889875" cy="343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2" imgW="8312150" imgH="3623945" progId="Word.Document.8">
                  <p:embed/>
                </p:oleObj>
              </mc:Choice>
              <mc:Fallback>
                <p:oleObj name="" r:id="rId2" imgW="8312150" imgH="3623945" progId="Word.Document.8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8975" y="1916113"/>
                        <a:ext cx="7889875" cy="3430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46081" name="Object 3"/>
          <p:cNvGraphicFramePr/>
          <p:nvPr/>
        </p:nvGraphicFramePr>
        <p:xfrm>
          <a:off x="361950" y="1076325"/>
          <a:ext cx="8401050" cy="51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9043670" imgH="5542915" progId="Word.Document.8">
                  <p:embed/>
                </p:oleObj>
              </mc:Choice>
              <mc:Fallback>
                <p:oleObj name="" r:id="rId1" imgW="9043670" imgH="5542915" progId="Word.Document.8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1950" y="1076325"/>
                        <a:ext cx="8401050" cy="5153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2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549275"/>
            <a:ext cx="1397000" cy="428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48129" name="Object 7"/>
          <p:cNvGraphicFramePr/>
          <p:nvPr/>
        </p:nvGraphicFramePr>
        <p:xfrm>
          <a:off x="336550" y="1412875"/>
          <a:ext cx="8556625" cy="450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" imgW="8687435" imgH="4582795" progId="Word.Document.8">
                  <p:embed/>
                </p:oleObj>
              </mc:Choice>
              <mc:Fallback>
                <p:oleObj name="" r:id="rId1" imgW="8687435" imgH="4582795" progId="Word.Document.8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6550" y="1412875"/>
                        <a:ext cx="8556625" cy="4506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50177" name="Picture 9" descr="考点三.tif"/>
          <p:cNvPicPr>
            <a:picLocks noChangeAspect="1"/>
          </p:cNvPicPr>
          <p:nvPr/>
        </p:nvPicPr>
        <p:blipFill>
          <a:blip r:embed="rId1" r:link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750" y="741363"/>
            <a:ext cx="7439025" cy="59531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0178" name="Object 6"/>
          <p:cNvGraphicFramePr/>
          <p:nvPr/>
        </p:nvGraphicFramePr>
        <p:xfrm>
          <a:off x="3654425" y="857250"/>
          <a:ext cx="29718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3" imgW="3021330" imgH="562610" progId="Word.Document.8">
                  <p:embed/>
                </p:oleObj>
              </mc:Choice>
              <mc:Fallback>
                <p:oleObj name="" r:id="rId3" imgW="3021330" imgH="562610" progId="Word.Document.8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4425" y="857250"/>
                        <a:ext cx="2971800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7"/>
          <p:cNvGraphicFramePr/>
          <p:nvPr/>
        </p:nvGraphicFramePr>
        <p:xfrm>
          <a:off x="179388" y="1931988"/>
          <a:ext cx="8816975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5" imgW="9196070" imgH="4569460" progId="Word.Document.8">
                  <p:embed/>
                </p:oleObj>
              </mc:Choice>
              <mc:Fallback>
                <p:oleObj name="" r:id="rId5" imgW="9196070" imgH="4569460" progId="Word.Document.8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388" y="1931988"/>
                        <a:ext cx="8816975" cy="4376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0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8888" y="1412875"/>
            <a:ext cx="1420812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52225" name="Object 4"/>
          <p:cNvGraphicFramePr/>
          <p:nvPr/>
        </p:nvGraphicFramePr>
        <p:xfrm>
          <a:off x="107950" y="1190625"/>
          <a:ext cx="8948738" cy="346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9503410" imgH="3691255" progId="Word.Document.8">
                  <p:embed/>
                </p:oleObj>
              </mc:Choice>
              <mc:Fallback>
                <p:oleObj name="" r:id="rId1" imgW="9503410" imgH="3691255" progId="Word.Document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7950" y="1190625"/>
                        <a:ext cx="8948738" cy="3462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6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063" y="623888"/>
            <a:ext cx="1397000" cy="4286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25963" name="Object 11"/>
          <p:cNvGraphicFramePr/>
          <p:nvPr/>
        </p:nvGraphicFramePr>
        <p:xfrm>
          <a:off x="404813" y="4005263"/>
          <a:ext cx="8415337" cy="242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4" imgW="8912225" imgH="2587625" progId="Word.Document.8">
                  <p:embed/>
                </p:oleObj>
              </mc:Choice>
              <mc:Fallback>
                <p:oleObj name="" r:id="rId4" imgW="8912225" imgH="2587625" progId="Word.Document.8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4813" y="4005263"/>
                        <a:ext cx="8415337" cy="2424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54273" name="Object 4"/>
          <p:cNvGraphicFramePr/>
          <p:nvPr/>
        </p:nvGraphicFramePr>
        <p:xfrm>
          <a:off x="179388" y="971550"/>
          <a:ext cx="8809037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9233535" imgH="2588260" progId="Word.Document.8">
                  <p:embed/>
                </p:oleObj>
              </mc:Choice>
              <mc:Fallback>
                <p:oleObj name="" r:id="rId1" imgW="9233535" imgH="2588260" progId="Word.Document.8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971550"/>
                        <a:ext cx="8809037" cy="245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32" name="Object 8"/>
          <p:cNvGraphicFramePr/>
          <p:nvPr/>
        </p:nvGraphicFramePr>
        <p:xfrm>
          <a:off x="468313" y="2406650"/>
          <a:ext cx="8374062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8933815" imgH="4243070" progId="Word.Document.8">
                  <p:embed/>
                </p:oleObj>
              </mc:Choice>
              <mc:Fallback>
                <p:oleObj name="" r:id="rId3" imgW="8933815" imgH="4243070" progId="Word.Document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313" y="2406650"/>
                        <a:ext cx="8374062" cy="3975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56321" name="Object 6"/>
          <p:cNvGraphicFramePr/>
          <p:nvPr/>
        </p:nvGraphicFramePr>
        <p:xfrm>
          <a:off x="263525" y="836613"/>
          <a:ext cx="8485188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" imgW="8869680" imgH="5355590" progId="Word.Document.8">
                  <p:embed/>
                </p:oleObj>
              </mc:Choice>
              <mc:Fallback>
                <p:oleObj name="" r:id="rId1" imgW="8869680" imgH="5355590" progId="Word.Document.8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3525" y="836613"/>
                        <a:ext cx="8485188" cy="5127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58369" name="Object 4"/>
          <p:cNvGraphicFramePr/>
          <p:nvPr/>
        </p:nvGraphicFramePr>
        <p:xfrm>
          <a:off x="395288" y="1309688"/>
          <a:ext cx="8499475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8820785" imgH="4918075" progId="Word.Document.8">
                  <p:embed/>
                </p:oleObj>
              </mc:Choice>
              <mc:Fallback>
                <p:oleObj name="" r:id="rId1" imgW="8820785" imgH="4918075" progId="Word.Document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309688"/>
                        <a:ext cx="8499475" cy="471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PPT模（新）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全屏显示(4:3)</PresentationFormat>
  <Paragraphs>0</Paragraphs>
  <Slides>28</Slides>
  <Notes>28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66</vt:i4>
      </vt:variant>
      <vt:variant>
        <vt:lpstr>幻灯片标题</vt:lpstr>
      </vt:variant>
      <vt:variant>
        <vt:i4>28</vt:i4>
      </vt:variant>
    </vt:vector>
  </HeadingPairs>
  <TitlesOfParts>
    <vt:vector size="101" baseType="lpstr">
      <vt:lpstr>Arial</vt:lpstr>
      <vt:lpstr>宋体</vt:lpstr>
      <vt:lpstr>Wingdings</vt:lpstr>
      <vt:lpstr>Calibri</vt:lpstr>
      <vt:lpstr>微软雅黑</vt:lpstr>
      <vt:lpstr>Arial Unicode MS</vt:lpstr>
      <vt:lpstr>PPT模（新）板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正确云</Company>
  <LinksUpToDate>false</LinksUpToDate>
  <SharedDoc>false</SharedDoc>
  <HyperlinksChanged>false</HyperlinksChanged>
  <AppVersion>14.0000</AppVersion>
  <Manager>正确云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正确云</dc:title>
  <dc:creator>正确云</dc:creator>
  <cp:keywords>正确云：www.zqy.com</cp:keywords>
  <dc:description>正确云：www.zqy.com</dc:description>
  <dc:subject>正确云</dc:subject>
  <cp:category>正确云</cp:category>
  <cp:lastModifiedBy>ycj</cp:lastModifiedBy>
  <cp:revision>97</cp:revision>
  <dcterms:created xsi:type="dcterms:W3CDTF">2016-04-02T02:29:03Z</dcterms:created>
  <dcterms:modified xsi:type="dcterms:W3CDTF">2022-04-19T01:03:18Z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33C3D1C4D9F749E5A36677F277BD9A7B</vt:lpwstr>
  </property>
  <property fmtid="{D5CDD505-2E9C-101B-9397-08002B2CF9AE}" pid="3" name="KSOProductBuildVer">
    <vt:lpwstr>2052-11.1.0.10938</vt:lpwstr>
  </property>
</Properties>
</file>